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AI-ROI-Chat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by Carlos Eli Escobar Ruiz and Jorge Fernando Palacios de los Santos.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902" y="713542"/>
            <a:ext cx="12390596" cy="6802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65002"/>
            <a:ext cx="13042821" cy="62995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Disclaimer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AI-Generated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AI to optimize efficiency and provide valuable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may not reflect the experience or opinions of individuals.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 with a specialist for more specific results.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09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Laravel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PHP framework for building secure, scalable web applications.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374118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Enterprise-grade cloud infrastructure with global reliability.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AI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37411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AI services including OpenAI and Speech-to-Text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6266"/>
            <a:ext cx="75490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Return Scenarios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5207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756535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2756535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Case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2756535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Neutral 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275653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Worst Case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76975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Investment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376975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years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376975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years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376975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years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78297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Investment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years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years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7829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years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5796201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Funds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years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years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579620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years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3619"/>
            <a:ext cx="5889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ROI Calculator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377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68021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37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Tailored Analysis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281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specifically for investment return calculations across multiple scenarios.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377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268021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2637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Interaction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12812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text and voice input capabilities set it apart from market alternatives.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617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0420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61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Unlimited Usage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55212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infinite individual exercises for various investment scenarios.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5330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Try it now: https://roi.wbor.dev/login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6646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User-Friendly Experience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Responds in your preferred language throughout the entire interaction.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Step-by-Step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Guides you through information input with helpful tips.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for digital businesses, physical companies, savings, and human capital.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Detailed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Reports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graphs and metrics for all scenarios.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Recalculate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Reopen chats to modify information and update scenarios.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Unlimited Revisions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this feature as many times as needed.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Interface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Experience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your ROI calculations on the go with our responsive design.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Desktop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comprehensive analytics and reports on larger screens.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Interaction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Simply speak your inputs for a hands-free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Optimal Results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3557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informed decisions with confidence.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45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Stakeholders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042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insights with team members and investors.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Various Scenarios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8214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different investment approaches before committing.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649724"/>
            <a:ext cx="11738491" cy="69300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2025-03-21T22:48:48Z</dcterms:created>
  <dcterms:modified xsi:type="dcterms:W3CDTF">2025-03-21T22:48:48Z</dcterms:modified>
</cp:coreProperties>
</file>